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012" autoAdjust="0"/>
    <p:restoredTop sz="94660"/>
  </p:normalViewPr>
  <p:slideViewPr>
    <p:cSldViewPr snapToGrid="0">
      <p:cViewPr varScale="1">
        <p:scale>
          <a:sx n="83" d="100"/>
          <a:sy n="83" d="100"/>
        </p:scale>
        <p:origin x="72" y="7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151DE7-201F-7C71-ACF3-EDC9FFFB0A1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B04ABFC-A609-6B7B-D4AE-3688DDCC721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290113E-09D5-06A7-8CB1-5860C157DBB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842731B-4021-354F-311D-C0D0056750B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FF60C03-EE18-B614-950A-49767191C1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601549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701AA2-D442-0D9C-2D43-ABDF22A193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B4A5688-9FD7-6F5A-EA14-0C7B0A9C8A7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DE5CDBF-0909-E6AA-1E09-08F1433DF4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A8689B7-4090-B473-1278-302660B9D15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13FE90-1EED-02AF-22CC-6EBE2F4F2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9634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18F49EA-7F77-22CE-1A38-260C022A252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0AC37A0E-01F1-3C82-F345-EF1082E9569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2FBA62-4A3A-E7C2-F02B-EE6DBEACD6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8B20DB-F7F0-0667-72FB-8BD0341947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5C3B653-4257-A6C9-7111-4C7F088A9E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9794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A88BE2-9C40-1C8C-E572-8870F71827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8D678F-6CA5-14AD-2927-450515259E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39DE08D-A4D5-5C25-880D-ABF17B20EE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0706A8A-B908-BE98-2B47-67EFF89F6B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8E604A-564E-BECF-4E9B-E1F33485C3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6801523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A862C-8130-B8DD-C1E3-6C9ABC3E23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EC7B0F-7A49-85F7-9ED0-87122A99332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93F9451-5D09-2C55-ABB9-160472E6FC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AE9F691-1732-718A-9A3A-689DE8029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FF74470-A05D-8AFB-EB1C-B7230D34C9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670628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9565C-22F2-22CF-94C9-C4B7E628D0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5D3887-BB61-D563-FF07-2E3C48EB3F8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EAC5AA1-D00C-B910-6BD1-CC98E3E4FC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54CD6B-9E54-35A8-0324-FDBB9414FED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A5CB77D-9F83-0E32-2277-8FD601C11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5463040-4F91-DCA7-4871-1083441F7A4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6840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769A9F-190C-303B-DB12-92813CD2F5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5D0637-1B93-8534-827E-0C0957BF906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9D8342E-5CF6-EBBA-1225-CDA830DBBB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9BD3D87-6005-1522-179F-8FEC3508A899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FE56180-149C-A581-562D-E4C6B61ACC7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F151341-8D21-9A8D-1D02-63B65059C7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651F74F-A096-CD20-317C-D65C9ECA2F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8F13717-DDD3-8583-4824-A4B0726B8A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18607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FE0B40-45D4-DA68-AE68-760E090F61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3B0E951-D09D-68D2-B93F-A161490366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D839FD2-5D3A-0578-0992-EFEC07255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72E5773-89E8-A89A-191E-6355D7D675D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717410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BB578BC-47CC-2B2F-ED71-B5E792910F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1374142-88A8-AD8E-2E0D-B236C15824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923AD3-0FDE-73D8-4A8D-C1F9981E70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714380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20A7B-5E77-A570-A030-19A8710674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C691036-12AE-4903-7FA3-72BD06F46B3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088A8E-8EE1-1CFB-7164-077D081DC8D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1BB8E2D-8E9A-6340-400C-2EF0C5830B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06F2E34-C108-FFC8-3056-3FD196E427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5A93291-A0B7-290F-6FA0-74C3A6C65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13241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870E57-5504-4633-A7BF-70EF475DF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586FA6-A0EF-4889-EAC7-F63ED47D22CF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EEBEC06-6D96-4CE7-77A3-AD14E2F003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F264D72-AF29-F6B7-4AC7-7B6D408D7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3FAFBD1-5E30-20C0-D4E5-357E1A65C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CBC5F8A-C066-1007-1CC4-C3FFC1B46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688021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B6CA2D4-0AB3-DA88-E504-A2D4858B83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84547B-5A33-8E12-D84F-08E27213E6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5E6BC-DF0B-70B8-161B-B3D043FFDD8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9EDB329C-9F9A-4A9A-BDCF-4403F1511863}" type="datetimeFigureOut">
              <a:rPr lang="en-US" smtClean="0"/>
              <a:t>3/17/2025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E6B279-6598-D52A-65CA-BF0BE8527ED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D3BBA8-0382-BB4D-4D64-66B1F5D2B768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AE179ACD-301A-477D-B400-C5F3D9B4025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062043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36B9E8-2D33-1252-2AD4-947D37BB2D8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59019"/>
          </a:xfrm>
        </p:spPr>
        <p:txBody>
          <a:bodyPr/>
          <a:lstStyle/>
          <a:p>
            <a:r>
              <a:rPr lang="en-US" dirty="0"/>
              <a:t>AF subtraction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9E8D65B-D73A-2B1B-21DD-41D50A39902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69096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0EEB21-AD6B-E771-2A18-88C982FF71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17130"/>
          </a:xfrm>
        </p:spPr>
        <p:txBody>
          <a:bodyPr/>
          <a:lstStyle/>
          <a:p>
            <a:r>
              <a:rPr lang="en-US" dirty="0"/>
              <a:t>Order of operation issue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AFA3DB0-EE48-F589-0296-F1448AE29D7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sz="2000" dirty="0"/>
              <a:t>In the past I subtracted and then did a dark frame subtraction. This made me believe that it was not a good process. It was patchy and created these really diffuse emitting structures. It was like a huge convolution.</a:t>
            </a:r>
          </a:p>
          <a:p>
            <a:r>
              <a:rPr lang="en-US" sz="2000" dirty="0"/>
              <a:t>I believe the main issue was the subtraction caused artificial dips. Normally this is not an issue, but it interferes with the main operation of dark frame generation, </a:t>
            </a:r>
            <a:r>
              <a:rPr lang="en-US" sz="2000" dirty="0" err="1"/>
              <a:t>ie</a:t>
            </a:r>
            <a:r>
              <a:rPr lang="en-US" sz="2000" dirty="0"/>
              <a:t> find the lowest pixel in the region and interpolate from there. </a:t>
            </a:r>
          </a:p>
          <a:p>
            <a:r>
              <a:rPr lang="en-US" sz="2000" dirty="0"/>
              <a:t>Order revised to FF correction, exp time scaling on bleached image (with 10% taken to force to be a lower bound due to exp time extrapolation errors), DF subtraction on each individually, then flat subtraction from each other. </a:t>
            </a:r>
          </a:p>
        </p:txBody>
      </p:sp>
    </p:spTree>
    <p:extLst>
      <p:ext uri="{BB962C8B-B14F-4D97-AF65-F5344CB8AC3E}">
        <p14:creationId xmlns:p14="http://schemas.microsoft.com/office/powerpoint/2010/main" val="12914051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681F093-7337-06E2-5D95-ECBAB98763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97057"/>
          </a:xfrm>
        </p:spPr>
        <p:txBody>
          <a:bodyPr>
            <a:normAutofit fontScale="90000"/>
          </a:bodyPr>
          <a:lstStyle/>
          <a:p>
            <a:r>
              <a:rPr lang="en-US" dirty="0"/>
              <a:t>Examples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E216FA17-C1B6-12DC-E7EE-4F0AA908EA1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801091"/>
            <a:ext cx="4171627" cy="419302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D7C46258-5549-0767-88B5-DB43B54DB923}"/>
              </a:ext>
            </a:extLst>
          </p:cNvPr>
          <p:cNvSpPr txBox="1"/>
          <p:nvPr/>
        </p:nvSpPr>
        <p:spPr>
          <a:xfrm>
            <a:off x="1958109" y="1431759"/>
            <a:ext cx="136005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 stain cy2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6CD306A6-7094-8788-CD02-4CC4735C7E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945859" y="1904855"/>
            <a:ext cx="4097627" cy="408925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15C96345-1488-F098-C103-FD4BD780DBFC}"/>
              </a:ext>
            </a:extLst>
          </p:cNvPr>
          <p:cNvSpPr txBox="1"/>
          <p:nvPr/>
        </p:nvSpPr>
        <p:spPr>
          <a:xfrm>
            <a:off x="6807634" y="1489464"/>
            <a:ext cx="20662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FF bleach after cy1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C37DACCB-6FD5-2A4D-8D85-FC508AB49035}"/>
              </a:ext>
            </a:extLst>
          </p:cNvPr>
          <p:cNvSpPr txBox="1"/>
          <p:nvPr/>
        </p:nvSpPr>
        <p:spPr>
          <a:xfrm>
            <a:off x="838200" y="6446982"/>
            <a:ext cx="95998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Hard to tell what is what. A488 channel has many bright cells. Lets look at merges to emphasize</a:t>
            </a:r>
          </a:p>
        </p:txBody>
      </p:sp>
    </p:spTree>
    <p:extLst>
      <p:ext uri="{BB962C8B-B14F-4D97-AF65-F5344CB8AC3E}">
        <p14:creationId xmlns:p14="http://schemas.microsoft.com/office/powerpoint/2010/main" val="17490115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146D54-24C8-3D82-37B8-3751827A25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6236" y="69562"/>
            <a:ext cx="10515600" cy="586220"/>
          </a:xfrm>
        </p:spPr>
        <p:txBody>
          <a:bodyPr>
            <a:normAutofit fontScale="90000"/>
          </a:bodyPr>
          <a:lstStyle/>
          <a:p>
            <a:r>
              <a:rPr lang="en-US" dirty="0"/>
              <a:t>Merged differences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1CEC23D0-6F29-DCDE-D4D1-54E75DF201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124450" y="1754909"/>
            <a:ext cx="4309763" cy="4341091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3E8AE3F0-4B43-C72C-41E3-4EB4E1602B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30506" y="1754909"/>
            <a:ext cx="4332186" cy="4341091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D7DB0371-59E4-8B99-2EEE-FF69162594D0}"/>
              </a:ext>
            </a:extLst>
          </p:cNvPr>
          <p:cNvSpPr txBox="1"/>
          <p:nvPr/>
        </p:nvSpPr>
        <p:spPr>
          <a:xfrm>
            <a:off x="350982" y="1219200"/>
            <a:ext cx="2373745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Green = AF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Magenta = Stain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White = magenta + green colocalize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400" dirty="0"/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Notice in the merged </a:t>
            </a:r>
            <a:r>
              <a:rPr lang="en-US" sz="1400" dirty="0" err="1"/>
              <a:t>unsubtracted</a:t>
            </a:r>
            <a:r>
              <a:rPr lang="en-US" sz="1400" dirty="0"/>
              <a:t> images that a large amount of white exists.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400" dirty="0"/>
              <a:t>In the merger of the subtracted stained image with AF, virtually no white exists. Meaning AF has ben successfully suppressed to a sufficient degree. </a:t>
            </a:r>
            <a:endParaRPr lang="en-US" sz="1200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9E61E75-E1BF-FBC9-EEB4-7096461C3DC0}"/>
              </a:ext>
            </a:extLst>
          </p:cNvPr>
          <p:cNvSpPr txBox="1"/>
          <p:nvPr/>
        </p:nvSpPr>
        <p:spPr>
          <a:xfrm>
            <a:off x="3482109" y="1293091"/>
            <a:ext cx="230390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Merge of stain and AF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738FE643-3B5D-43E6-52E9-26E214F4A0C0}"/>
              </a:ext>
            </a:extLst>
          </p:cNvPr>
          <p:cNvSpPr txBox="1"/>
          <p:nvPr/>
        </p:nvSpPr>
        <p:spPr>
          <a:xfrm>
            <a:off x="8191595" y="1320800"/>
            <a:ext cx="34067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Merge of AF subbed stain and AF</a:t>
            </a:r>
          </a:p>
        </p:txBody>
      </p:sp>
    </p:spTree>
    <p:extLst>
      <p:ext uri="{BB962C8B-B14F-4D97-AF65-F5344CB8AC3E}">
        <p14:creationId xmlns:p14="http://schemas.microsoft.com/office/powerpoint/2010/main" val="345051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2AC576-B602-61D1-DFF7-0584761F7A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715530"/>
          </a:xfrm>
        </p:spPr>
        <p:txBody>
          <a:bodyPr/>
          <a:lstStyle/>
          <a:p>
            <a:r>
              <a:rPr lang="en-US" dirty="0" err="1"/>
              <a:t>Eveness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D1BA0D6-2789-B492-C108-256631A97A5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42636" y="1557770"/>
            <a:ext cx="2468418" cy="4351338"/>
          </a:xfrm>
        </p:spPr>
        <p:txBody>
          <a:bodyPr>
            <a:normAutofit/>
          </a:bodyPr>
          <a:lstStyle/>
          <a:p>
            <a:r>
              <a:rPr lang="en-US" sz="1600" dirty="0"/>
              <a:t>Given the DF subbing is individual and subbing after it, it may cause tile to tile brightness unevenness. Lets check</a:t>
            </a:r>
          </a:p>
          <a:p>
            <a:endParaRPr lang="en-US" sz="1600" dirty="0"/>
          </a:p>
          <a:p>
            <a:endParaRPr lang="en-US" sz="1600" dirty="0"/>
          </a:p>
          <a:p>
            <a:r>
              <a:rPr lang="en-US" sz="1600" dirty="0"/>
              <a:t>Brightness matching between tiles is very good in this instance!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4BC4BDF-5BDC-DFED-1FB1-791B25CB244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901" y="0"/>
            <a:ext cx="1834308" cy="68580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DFC6D49B-F991-90A5-82CD-ADAB1584568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98755" y="209100"/>
            <a:ext cx="1962424" cy="6439799"/>
          </a:xfrm>
          <a:prstGeom prst="rect">
            <a:avLst/>
          </a:prstGeom>
        </p:spPr>
      </p:pic>
      <p:pic>
        <p:nvPicPr>
          <p:cNvPr id="13" name="Picture 12">
            <a:extLst>
              <a:ext uri="{FF2B5EF4-FFF2-40B4-BE49-F238E27FC236}">
                <a16:creationId xmlns:a16="http://schemas.microsoft.com/office/drawing/2014/main" id="{E3F28CEE-BF00-8FC4-B09F-C3C92803A77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88764" y="1445782"/>
            <a:ext cx="3525629" cy="36806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352581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A02A3C-A7FD-3FCB-B974-6316A9FE6D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669348"/>
          </a:xfrm>
        </p:spPr>
        <p:txBody>
          <a:bodyPr>
            <a:normAutofit fontScale="90000"/>
          </a:bodyPr>
          <a:lstStyle/>
          <a:p>
            <a:r>
              <a:rPr lang="en-US" dirty="0"/>
              <a:t>Suppression of very strong left over patterns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FAA09D-9271-4C6C-6AEF-B5F47138FE6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336098"/>
            <a:ext cx="2911764" cy="4351338"/>
          </a:xfrm>
        </p:spPr>
        <p:txBody>
          <a:bodyPr>
            <a:normAutofit/>
          </a:bodyPr>
          <a:lstStyle/>
          <a:p>
            <a:r>
              <a:rPr lang="en-US" sz="2000" dirty="0"/>
              <a:t>Unfortunately, some stains have proven to be very difficult to bleach. This leads to phantom artifacts being transmitted to the next cycle. </a:t>
            </a:r>
          </a:p>
          <a:p>
            <a:r>
              <a:rPr lang="en-US" sz="2000" dirty="0"/>
              <a:t>One such stain is SMA. And its phantom with PCNA is very significant</a:t>
            </a:r>
          </a:p>
        </p:txBody>
      </p:sp>
    </p:spTree>
    <p:extLst>
      <p:ext uri="{BB962C8B-B14F-4D97-AF65-F5344CB8AC3E}">
        <p14:creationId xmlns:p14="http://schemas.microsoft.com/office/powerpoint/2010/main" val="268357742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</TotalTime>
  <Words>312</Words>
  <Application>Microsoft Office PowerPoint</Application>
  <PresentationFormat>Widescreen</PresentationFormat>
  <Paragraphs>26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AF subtraction</vt:lpstr>
      <vt:lpstr>Order of operation issue</vt:lpstr>
      <vt:lpstr>Examples</vt:lpstr>
      <vt:lpstr>Merged differences</vt:lpstr>
      <vt:lpstr>Eveness</vt:lpstr>
      <vt:lpstr>Suppression of very strong left over patterns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michael anderson</dc:creator>
  <cp:lastModifiedBy>michael anderson</cp:lastModifiedBy>
  <cp:revision>1</cp:revision>
  <dcterms:created xsi:type="dcterms:W3CDTF">2025-03-17T22:28:24Z</dcterms:created>
  <dcterms:modified xsi:type="dcterms:W3CDTF">2025-03-17T22:39:54Z</dcterms:modified>
</cp:coreProperties>
</file>

<file path=docProps/thumbnail.jpeg>
</file>